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1F4E79"/>
    <a:srgbClr val="B9B9B9"/>
    <a:srgbClr val="B9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3EAA7D-E067-1F34-7F97-8CA416BB27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A92E9-8736-E7BA-F247-06C587197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A87C5B-9BE2-DE0E-625F-A87D2D73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A3E0D5-AEA1-50C8-9F2E-F84E6CE95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28E748-7B01-19F8-CE9D-0AC907F2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6721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8D3389-95EA-DF85-0A2D-454F64D50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1911B3-DF56-2E17-CFFC-B4689726CD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0526D-FD0B-D112-DE7D-544AF49D3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DEE0A6-A752-BEBC-8B1A-839C1CC65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0C4857-34A8-5CA3-0148-F6FCFE71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48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4E55400-74F1-6D15-B1BD-B0102F24DF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AB5F86-34D2-9627-EA8A-757459F89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660251-65EC-A027-8C2C-F148E8DA5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FDE0BE-FB6F-DC36-ED24-85882A94E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49BE5A-D51A-8D8F-D4D5-E11F47C9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02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E2A0D-049A-E5DA-5730-084A51D2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7C7996-963C-DD66-863F-4CE93E8E2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3288C-6F11-4516-6522-82A2F0E89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3EDF5F-732F-F1D0-D38D-CC8B7CA4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B7DBDA-BB42-BE33-2A5F-119709EA9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260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C6E97B-88A5-2C9A-29D1-DCED97DDF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785A45-1EA7-696A-EDC1-B548688F1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BD7F21-DA51-3B72-2CF3-F69B8BC95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845BB5-C927-54FF-BA1E-0A70AF20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09F5A0-75F2-40AF-187F-1DCCD496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488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6307C8-929A-50D1-DF06-BDD92371E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148E5F-E422-47DF-0AF0-22CA0EBC8E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F5D92A-E4E0-A554-5AAD-098C37E4C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91D7CF-084B-A6EA-3A06-4F46BABC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EDB3257-2507-16F4-D139-3D9C66F88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6A17ED-1D7C-6A59-F9A0-452E36621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403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B8907D-14FD-B4EA-2A7C-3295DEE9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AC84ED-5DEC-F204-04A1-6EA6558DE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A6842E-F1A2-65D5-A458-15C916D2FB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CB6DBD-523E-CDED-6D92-1A645E2570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27EB4B4-E388-CE83-AE09-F1957012B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6F5ABF-BDBA-FD9B-468D-25FA0271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A3C58FD-C05F-F825-BFBA-712BABA1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9458E65-C191-BD60-6B28-D3B6E065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76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332373-9474-11BE-203C-3EC446F2C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9B3CF64-2415-8B3B-766F-4229DBEFB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D2DCFF-858D-8A5E-E93C-0DA98D4D8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205234-C8F1-F645-13CB-4FF9835B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2025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3A252E-C0CD-7350-316A-E14641657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719E1DC-7B40-83D6-A94B-FE2644748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BA683E4-25FB-F55F-3870-67063146A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919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0CE041-4702-DECB-D21C-DF96CC1AF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3E50C6-7D77-FCD1-2490-399F3DF7D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BF8BE-1AFD-5592-A0AC-8B6A8B65D6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63495B-29BB-97B0-19E0-7A6C7000B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433859-7046-78BC-1D09-CC661FF11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E3B68D-10AF-4527-34C7-242FDCE87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111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9242C0-C7B9-9F2A-C18A-C06643F3E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E3448D5-9570-9559-3EF7-FD0C0A39B3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986826-9E5C-4CC5-9760-A146B577C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811C76-3E53-5971-74DB-DCAAC450D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16790B-65EC-0FB1-128D-C01ED17D8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B3E620-C554-B339-0CC9-C8462DEF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6262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F2ACCE-60DE-E49F-E823-9714EF07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B568FC-83D5-5C08-4C50-AF0722817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4C8CFD-D934-1D9F-8603-D6E7915E1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D5A38-7A2D-4398-AB37-8E26F2826612}" type="datetimeFigureOut">
              <a:rPr lang="zh-CN" altLang="en-US" smtClean="0"/>
              <a:t>2024/3/19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31F51D-1C39-9313-6D91-2E25F6721A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75BD35-9047-0321-C8CD-27127718F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96616-6A54-4317-A298-BD14DC297F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08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03A9CF9E-5689-5425-2E31-08BB2056BE51}"/>
              </a:ext>
            </a:extLst>
          </p:cNvPr>
          <p:cNvGrpSpPr/>
          <p:nvPr/>
        </p:nvGrpSpPr>
        <p:grpSpPr>
          <a:xfrm>
            <a:off x="1245624" y="0"/>
            <a:ext cx="9700752" cy="6858000"/>
            <a:chOff x="1245624" y="0"/>
            <a:chExt cx="9700752" cy="6858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E8DBF9E-9C59-1DE2-615F-7D381F1279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45624" y="0"/>
              <a:ext cx="9700752" cy="6858000"/>
            </a:xfrm>
            <a:prstGeom prst="rect">
              <a:avLst/>
            </a:prstGeom>
          </p:spPr>
        </p:pic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8A99718B-694A-33AE-B410-9C2A856F0C8D}"/>
                </a:ext>
              </a:extLst>
            </p:cNvPr>
            <p:cNvSpPr txBox="1"/>
            <p:nvPr/>
          </p:nvSpPr>
          <p:spPr>
            <a:xfrm rot="19917925">
              <a:off x="2092752" y="157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8EC8B4B-370D-FB25-A29C-D6E66F4D538A}"/>
                </a:ext>
              </a:extLst>
            </p:cNvPr>
            <p:cNvSpPr txBox="1"/>
            <p:nvPr/>
          </p:nvSpPr>
          <p:spPr>
            <a:xfrm rot="19917925">
              <a:off x="5787054" y="1799020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7A4397E-9F64-206D-6C62-3C242C04389C}"/>
                </a:ext>
              </a:extLst>
            </p:cNvPr>
            <p:cNvSpPr txBox="1"/>
            <p:nvPr/>
          </p:nvSpPr>
          <p:spPr>
            <a:xfrm rot="19917925">
              <a:off x="1745080" y="3757325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18F311B-5857-378D-D519-B5FED3FC57D5}"/>
                </a:ext>
              </a:extLst>
            </p:cNvPr>
            <p:cNvSpPr txBox="1"/>
            <p:nvPr/>
          </p:nvSpPr>
          <p:spPr>
            <a:xfrm rot="19917925">
              <a:off x="7995911" y="3871322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835A5765-7D43-4E02-055D-C93552C9D33E}"/>
                </a:ext>
              </a:extLst>
            </p:cNvPr>
            <p:cNvSpPr txBox="1"/>
            <p:nvPr/>
          </p:nvSpPr>
          <p:spPr>
            <a:xfrm rot="19917925">
              <a:off x="4124286" y="3773056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72638C68-CE7A-95EC-AB95-9FB2FA23C712}"/>
                </a:ext>
              </a:extLst>
            </p:cNvPr>
            <p:cNvSpPr txBox="1"/>
            <p:nvPr/>
          </p:nvSpPr>
          <p:spPr>
            <a:xfrm rot="19917925">
              <a:off x="7511311" y="2160449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001A170-25CA-0E31-26FC-043E5ABFAF5D}"/>
                </a:ext>
              </a:extLst>
            </p:cNvPr>
            <p:cNvSpPr txBox="1"/>
            <p:nvPr/>
          </p:nvSpPr>
          <p:spPr>
            <a:xfrm rot="19917925">
              <a:off x="5070733" y="5485808"/>
              <a:ext cx="26960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i="1" dirty="0">
                  <a:solidFill>
                    <a:schemeClr val="bg1">
                      <a:lumMod val="85000"/>
                    </a:schemeClr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杭州师范大学学科竞赛委员会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A4CFB4DD-E7B2-624E-F671-C954D2C4B843}"/>
              </a:ext>
            </a:extLst>
          </p:cNvPr>
          <p:cNvSpPr txBox="1"/>
          <p:nvPr/>
        </p:nvSpPr>
        <p:spPr>
          <a:xfrm>
            <a:off x="2724346" y="2017186"/>
            <a:ext cx="4798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1F4E7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学校：</a:t>
            </a:r>
            <a:endParaRPr lang="zh-CN" altLang="en-US" dirty="0">
              <a:solidFill>
                <a:srgbClr val="B9B9B9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0D99C9-75F1-2555-C64A-59A2245599E5}"/>
              </a:ext>
            </a:extLst>
          </p:cNvPr>
          <p:cNvSpPr txBox="1"/>
          <p:nvPr/>
        </p:nvSpPr>
        <p:spPr>
          <a:xfrm>
            <a:off x="2724346" y="2400410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学生：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8A28B3F-AA8A-E463-34EB-4228878FA1B7}"/>
              </a:ext>
            </a:extLst>
          </p:cNvPr>
          <p:cNvSpPr txBox="1"/>
          <p:nvPr/>
        </p:nvSpPr>
        <p:spPr>
          <a:xfrm>
            <a:off x="2724346" y="2772469"/>
            <a:ext cx="386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指导老师：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7B792F3-7418-C707-B3D3-D8C3F99419E0}"/>
              </a:ext>
            </a:extLst>
          </p:cNvPr>
          <p:cNvSpPr txBox="1"/>
          <p:nvPr/>
        </p:nvSpPr>
        <p:spPr>
          <a:xfrm>
            <a:off x="3299382" y="3331457"/>
            <a:ext cx="6532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                                     </a:t>
            </a:r>
            <a:endParaRPr lang="zh-CN" altLang="en-US" sz="2000" b="1" dirty="0">
              <a:solidFill>
                <a:schemeClr val="accent5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AED7BCD-A341-FDA8-C128-3194FFA0DFB0}"/>
              </a:ext>
            </a:extLst>
          </p:cNvPr>
          <p:cNvSpPr txBox="1"/>
          <p:nvPr/>
        </p:nvSpPr>
        <p:spPr>
          <a:xfrm>
            <a:off x="2724345" y="4985486"/>
            <a:ext cx="2865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特发此证，以资奖励！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68E07A-779D-5BAA-FB7D-661A7B14C565}"/>
              </a:ext>
            </a:extLst>
          </p:cNvPr>
          <p:cNvSpPr txBox="1"/>
          <p:nvPr/>
        </p:nvSpPr>
        <p:spPr>
          <a:xfrm>
            <a:off x="7027964" y="5110117"/>
            <a:ext cx="32239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accent5">
                    <a:lumMod val="50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杭州师范大学学科竞赛委员会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5F26EFB-AF9D-A16B-4566-1017E94EF37E}"/>
              </a:ext>
            </a:extLst>
          </p:cNvPr>
          <p:cNvSpPr txBox="1"/>
          <p:nvPr/>
        </p:nvSpPr>
        <p:spPr>
          <a:xfrm>
            <a:off x="7566428" y="5413164"/>
            <a:ext cx="1985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chemeClr val="accent5">
                  <a:lumMod val="50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6E86AB3-504C-5A18-0767-F82C34C577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510" y="4680627"/>
            <a:ext cx="1595121" cy="149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197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56</Words>
  <Application>Microsoft Office PowerPoint</Application>
  <PresentationFormat>宽屏</PresentationFormat>
  <Paragraphs>13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志程 潘</dc:creator>
  <cp:lastModifiedBy>志程 潘</cp:lastModifiedBy>
  <cp:revision>17</cp:revision>
  <dcterms:created xsi:type="dcterms:W3CDTF">2023-09-24T03:40:19Z</dcterms:created>
  <dcterms:modified xsi:type="dcterms:W3CDTF">2024-03-19T05:10:06Z</dcterms:modified>
</cp:coreProperties>
</file>

<file path=docProps/thumbnail.jpeg>
</file>